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60" r:id="rId5"/>
  </p:sldIdLst>
  <p:sldSz cx="10058400" cy="7772400"/>
  <p:notesSz cx="10058400" cy="77724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499"/>
    <a:srgbClr val="EAD7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D5CCD7-DB6F-4B3F-855E-626A3994F401}" v="4" dt="2020-11-26T14:28:27.94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376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4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79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5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91715" y="1256403"/>
            <a:ext cx="5474969" cy="3613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2754" y="2529957"/>
            <a:ext cx="9152890" cy="3380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0800" y="6544075"/>
            <a:ext cx="2927350" cy="120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20" dirty="0"/>
              <a:t>Virology </a:t>
            </a:r>
            <a:r>
              <a:rPr spc="40" dirty="0"/>
              <a:t>L</a:t>
            </a:r>
            <a:r>
              <a:rPr spc="15" dirty="0"/>
              <a:t>ectures</a:t>
            </a:r>
            <a:r>
              <a:rPr spc="20" dirty="0"/>
              <a:t> </a:t>
            </a:r>
            <a:r>
              <a:rPr dirty="0"/>
              <a:t>2017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10" dirty="0"/>
              <a:t>Pro</a:t>
            </a:r>
            <a:r>
              <a:rPr spc="-30" dirty="0"/>
              <a:t>f</a:t>
            </a:r>
            <a:r>
              <a:rPr spc="-20" dirty="0"/>
              <a:t>.</a:t>
            </a:r>
            <a:r>
              <a:rPr spc="20" dirty="0"/>
              <a:t> Vincent </a:t>
            </a:r>
            <a:r>
              <a:rPr spc="25" dirty="0"/>
              <a:t>R</a:t>
            </a:r>
            <a:r>
              <a:rPr spc="15" dirty="0"/>
              <a:t>acaniello</a:t>
            </a:r>
            <a:r>
              <a:rPr spc="20" dirty="0"/>
              <a:t> </a:t>
            </a:r>
            <a:r>
              <a:rPr spc="-110" dirty="0"/>
              <a:t>•</a:t>
            </a:r>
            <a:r>
              <a:rPr spc="20" dirty="0"/>
              <a:t> </a:t>
            </a:r>
            <a:r>
              <a:rPr spc="25" dirty="0"/>
              <a:t>Columbia</a:t>
            </a:r>
            <a:r>
              <a:rPr spc="20" dirty="0"/>
              <a:t> </a:t>
            </a:r>
            <a:r>
              <a:rPr spc="10" dirty="0"/>
              <a:t>University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 rot="5400000">
            <a:off x="6647433" y="1980065"/>
            <a:ext cx="4572000" cy="17936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up 2"/>
          <p:cNvGrpSpPr/>
          <p:nvPr/>
        </p:nvGrpSpPr>
        <p:grpSpPr>
          <a:xfrm>
            <a:off x="244128" y="4214195"/>
            <a:ext cx="6775607" cy="3135569"/>
            <a:chOff x="980697" y="3155794"/>
            <a:chExt cx="6564414" cy="300944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457" y="3327589"/>
              <a:ext cx="3606274" cy="271281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021120" y="5449921"/>
              <a:ext cx="1806493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doowodniowa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3138" y="5807426"/>
              <a:ext cx="1508186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woreczek żółtkowy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9510" y="5396955"/>
              <a:ext cx="1457558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jama omoczniowa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68135" y="4298508"/>
              <a:ext cx="60326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białko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80697" y="3862196"/>
              <a:ext cx="739930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skorupa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82409" y="3566799"/>
              <a:ext cx="139158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jama owodniowa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105413" y="3918619"/>
              <a:ext cx="166914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błona podskorupowa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44551" y="5869841"/>
              <a:ext cx="2530024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błona kosmówkowo-omoczniowa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11502" y="4275775"/>
              <a:ext cx="1550119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komora powietrzna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45109" y="3155794"/>
              <a:ext cx="2143752" cy="502174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pod błonę</a:t>
              </a:r>
            </a:p>
            <a:p>
              <a:r>
                <a:rPr lang="pl-PL" sz="1400" b="1" dirty="0"/>
                <a:t>kosmówkowo-omoczniową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97081" y="4590300"/>
              <a:ext cx="1806493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doowodniowa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04403" y="5008146"/>
              <a:ext cx="2540708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Iniekcja do woreczka żółtkowego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823" y="7524310"/>
            <a:ext cx="24561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/>
              <a:t>na posdstawie : V.Racaniello, Virology Lectures 2017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53400" y="101604"/>
            <a:ext cx="1603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original picture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" y="135274"/>
            <a:ext cx="175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editable pictures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DED4EF-3FB8-4EE2-91BC-28D0703066C3}"/>
              </a:ext>
            </a:extLst>
          </p:cNvPr>
          <p:cNvGrpSpPr/>
          <p:nvPr/>
        </p:nvGrpSpPr>
        <p:grpSpPr>
          <a:xfrm>
            <a:off x="689921" y="154664"/>
            <a:ext cx="6082010" cy="3441091"/>
            <a:chOff x="844853" y="3069338"/>
            <a:chExt cx="5892436" cy="330267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32DE5A5-11C8-4792-A152-F8EBEA29C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457" y="3327589"/>
              <a:ext cx="3606274" cy="271281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316B535-8F13-4EB9-8B58-FF1D40F37327}"/>
                </a:ext>
              </a:extLst>
            </p:cNvPr>
            <p:cNvSpPr txBox="1"/>
            <p:nvPr/>
          </p:nvSpPr>
          <p:spPr>
            <a:xfrm>
              <a:off x="5021120" y="5449921"/>
              <a:ext cx="1716169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Allantoic inoculation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B4B7C65-6A9F-4979-9847-1CA2C1C91017}"/>
                </a:ext>
              </a:extLst>
            </p:cNvPr>
            <p:cNvSpPr txBox="1"/>
            <p:nvPr/>
          </p:nvSpPr>
          <p:spPr>
            <a:xfrm>
              <a:off x="1833138" y="5807426"/>
              <a:ext cx="72657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Yolk sac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7F947EA-23B5-41DD-AB81-AA27BFB3429D}"/>
                </a:ext>
              </a:extLst>
            </p:cNvPr>
            <p:cNvSpPr txBox="1"/>
            <p:nvPr/>
          </p:nvSpPr>
          <p:spPr>
            <a:xfrm>
              <a:off x="1109510" y="5396955"/>
              <a:ext cx="124603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Allantoic cavity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6A5FAB6-1A31-4FB9-96F9-DD26147DE5C5}"/>
                </a:ext>
              </a:extLst>
            </p:cNvPr>
            <p:cNvSpPr txBox="1"/>
            <p:nvPr/>
          </p:nvSpPr>
          <p:spPr>
            <a:xfrm>
              <a:off x="1083780" y="4301248"/>
              <a:ext cx="820315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Albumen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647961-4498-456E-B48C-9C4F636F3BE3}"/>
                </a:ext>
              </a:extLst>
            </p:cNvPr>
            <p:cNvSpPr txBox="1"/>
            <p:nvPr/>
          </p:nvSpPr>
          <p:spPr>
            <a:xfrm>
              <a:off x="844853" y="3848307"/>
              <a:ext cx="51747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Shell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84245D7-F815-4EBD-A96E-E19E5F71CB4A}"/>
                </a:ext>
              </a:extLst>
            </p:cNvPr>
            <p:cNvSpPr txBox="1"/>
            <p:nvPr/>
          </p:nvSpPr>
          <p:spPr>
            <a:xfrm>
              <a:off x="1282409" y="3566799"/>
              <a:ext cx="1263303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Amniotic cavity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A220500-AD75-483F-9415-6F61F549D9A2}"/>
                </a:ext>
              </a:extLst>
            </p:cNvPr>
            <p:cNvSpPr txBox="1"/>
            <p:nvPr/>
          </p:nvSpPr>
          <p:spPr>
            <a:xfrm>
              <a:off x="4105413" y="3918619"/>
              <a:ext cx="1330830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Shell membrane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F5923CD-FA18-4543-989C-FA3CA36121B9}"/>
                </a:ext>
              </a:extLst>
            </p:cNvPr>
            <p:cNvSpPr txBox="1"/>
            <p:nvPr/>
          </p:nvSpPr>
          <p:spPr>
            <a:xfrm>
              <a:off x="3544551" y="5869841"/>
              <a:ext cx="1287593" cy="502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Chorioallantoic </a:t>
              </a:r>
            </a:p>
            <a:p>
              <a:r>
                <a:rPr lang="pl-PL" sz="1400" dirty="0"/>
                <a:t>membrane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27BD90E-2619-410F-89D9-8B1329620D16}"/>
                </a:ext>
              </a:extLst>
            </p:cNvPr>
            <p:cNvSpPr txBox="1"/>
            <p:nvPr/>
          </p:nvSpPr>
          <p:spPr>
            <a:xfrm>
              <a:off x="4311502" y="4275775"/>
              <a:ext cx="644821" cy="295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dirty="0"/>
                <a:t>Air sac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524F33-54A3-43FF-A176-FB075EAE99E4}"/>
                </a:ext>
              </a:extLst>
            </p:cNvPr>
            <p:cNvSpPr txBox="1"/>
            <p:nvPr/>
          </p:nvSpPr>
          <p:spPr>
            <a:xfrm>
              <a:off x="3301604" y="3069338"/>
              <a:ext cx="2951641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Chorioallantoic membrane inoculation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F456663-449C-42DB-8C4E-70B5C2FA0512}"/>
                </a:ext>
              </a:extLst>
            </p:cNvPr>
            <p:cNvSpPr txBox="1"/>
            <p:nvPr/>
          </p:nvSpPr>
          <p:spPr>
            <a:xfrm>
              <a:off x="4997081" y="4590300"/>
              <a:ext cx="1685295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Amniotic inoculation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CCA194-3157-4B02-B85E-892C7D1EB9E7}"/>
                </a:ext>
              </a:extLst>
            </p:cNvPr>
            <p:cNvSpPr txBox="1"/>
            <p:nvPr/>
          </p:nvSpPr>
          <p:spPr>
            <a:xfrm>
              <a:off x="5004403" y="5008146"/>
              <a:ext cx="1595156" cy="295397"/>
            </a:xfrm>
            <a:prstGeom prst="rect">
              <a:avLst/>
            </a:prstGeom>
            <a:solidFill>
              <a:srgbClr val="F1E499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1400" b="1" dirty="0"/>
                <a:t>Yolk sac inoculation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2CDD331-59A9-4573-B808-DBFE49CE8432}"/>
              </a:ext>
            </a:extLst>
          </p:cNvPr>
          <p:cNvSpPr txBox="1"/>
          <p:nvPr/>
        </p:nvSpPr>
        <p:spPr>
          <a:xfrm>
            <a:off x="372775" y="3527152"/>
            <a:ext cx="21804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800" dirty="0"/>
              <a:t>on base of: V.Racaniello, Virology Lectures 2017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1D353898CE3834893A66DF678AC6334" ma:contentTypeVersion="10" ma:contentTypeDescription="Utwórz nowy dokument." ma:contentTypeScope="" ma:versionID="086622d3e999be6bbb239542c2d5e9a1">
  <xsd:schema xmlns:xsd="http://www.w3.org/2001/XMLSchema" xmlns:xs="http://www.w3.org/2001/XMLSchema" xmlns:p="http://schemas.microsoft.com/office/2006/metadata/properties" xmlns:ns2="dd3bd47b-27b1-44d9-bf44-b95202c19340" targetNamespace="http://schemas.microsoft.com/office/2006/metadata/properties" ma:root="true" ma:fieldsID="b6a603371c3f86e7412fd0dc37c07740" ns2:_="">
    <xsd:import namespace="dd3bd47b-27b1-44d9-bf44-b95202c193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3bd47b-27b1-44d9-bf44-b95202c193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D528B9-4D5B-4BAD-BA3D-5A6D7CCE34E9}">
  <ds:schemaRefs>
    <ds:schemaRef ds:uri="44ffd6d9-91de-4c6f-b1fe-c58c3bd1e9d7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32f2681-fbb7-4463-80bb-7077657a235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F36EE06-A980-4C14-BCC6-A6CC04509E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EE6435-0B03-4993-98D9-59204547EDC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75</Words>
  <Application>Microsoft Office PowerPoint</Application>
  <PresentationFormat>Niestandardowy</PresentationFormat>
  <Paragraphs>30</Paragraphs>
  <Slides>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Wojciech Hodorowicz</dc:creator>
  <cp:lastModifiedBy>Milena Lasecka</cp:lastModifiedBy>
  <cp:revision>6</cp:revision>
  <dcterms:created xsi:type="dcterms:W3CDTF">2020-04-22T14:08:15Z</dcterms:created>
  <dcterms:modified xsi:type="dcterms:W3CDTF">2020-11-30T08:46:43Z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0x01010051D353898CE3834893A66DF678AC6334</vt:lpwstr>
  </property>
</Properties>
</file>